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CE063-31E4-42AD-BCC8-081560B5F5B6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497F1-AEA3-4C97-B7AD-7AD59D9DF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D700-8019-0AB3-272D-EEE1E1758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AF59A-1C8E-5878-6CD9-EB8C67969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2710-8A9A-DD10-A1D6-B8507665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A3EA-B9F8-F4DE-9C34-BD6700F9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FFA4A-DDF4-1F29-6EDC-D3706748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3F7B-4265-C958-4BA9-10AD8B7E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0082F-163B-D95E-7AC5-78079C02E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F67C3-C829-5483-5F76-97A5BF10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421D-56B0-4301-FFFA-E61A9282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DBAA1-6E54-F4DC-EEB0-655F3146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7F333-B491-FF9A-C272-34EDF332F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B1BC2-7F60-F747-81BB-012FC940F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893C0-42BD-8C9B-D851-4588D94E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0E071-7467-B3A5-7DF8-7EBEB3E4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78A7E-6C61-7245-C80C-40A9A2F1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6AA1-69CE-698D-6D7D-94946774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BA5EC-5155-5914-9389-F12C8D1DE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1615-3E34-B158-014E-08F53ACB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1FE7A-07EB-B275-C339-28857592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9D99E-CDB0-926D-F276-4E0860E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D44E-4B9D-02D3-87AC-AABBB99A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38CA6-103F-3FB1-3B8A-6FC729097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1B27-D90D-6E6A-CC87-BCE5D506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CA15-F658-10AE-914D-704D9EE9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88E75-7CBC-4F3E-1C27-AD556A05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7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8EAB-3796-BF9C-FF05-B19954B2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0B2F2-6690-BFB3-67F2-1C43E501F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AFFBF-9B4B-5B20-4C64-5A15F5D99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36C19-ECB5-8BD5-A737-33D1FCF1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291FA-D608-9A57-BA6C-83C03920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4528B-BD1A-9692-ED5C-19358C76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5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E5F5-5590-89AC-0ABD-2F7B859B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A614F-8570-F73D-23D9-2ED4F3E4C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0225-1842-E53B-0611-738CEA5D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0DA5B-029D-01F6-0F75-93E7CA227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ED220-31F7-19FC-0420-89A57046B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D2F6B-173A-5C01-78CC-B2DD65C2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D5A9D-5381-E937-A652-235898A2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39A3E-E84D-FF51-8DA1-81D6A56C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3B25-31F4-ED60-5C91-1EAE7A54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4C4C5-DD5B-17AD-DBBB-E5B74657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44F3A-C559-5941-1229-901166D9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BBDFD-8E10-947B-F50C-F11AA9BB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3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883F7-5FF4-D7F8-46C6-0CB165E7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5E3DF-B9B6-5669-60DC-12FDC4D8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0004-E091-BB06-E96A-C9839EA0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793D-58AD-9161-C7A4-35FEDD9C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01E6-BC87-666C-CF50-4F048048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64843-8067-2EDF-67AF-C78C84C7D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F05DA-7EFE-AD21-2A0B-0B443F5B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3E381-AD20-77EC-BCBA-016A44AF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0F840-ACB1-0CD3-19AC-CB82A0AB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834C-72C4-32D7-B61B-6C363A20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99890-5F63-89D4-205A-4B1D6CA9E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18BAD-B75A-F4CD-2527-82EB2A6D5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A8A9E-EC72-E734-6B1B-E2F70805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DDD78-AD17-A338-6D80-C3826A7E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649BD-58AC-51E0-EE79-C77F6C41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E1D82-AE73-A31B-7C6F-01D7733B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3576-176B-E6E4-42A9-8892166B5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7006F-69FD-B389-078C-DE87A0D7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510C20-615A-41B6-924F-C8891F846821}" type="datetimeFigureOut">
              <a:rPr lang="en-US" smtClean="0"/>
              <a:t>24-Sep-25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1379-9F0C-3467-08A9-2DB9F311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A3CC-D8C0-237F-1988-C84E8CC2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E216F8-117C-46E8-9CD0-12BFF9F5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rame of animal prints&#10;&#10;AI-generated content may be incorrect.">
            <a:extLst>
              <a:ext uri="{FF2B5EF4-FFF2-40B4-BE49-F238E27FC236}">
                <a16:creationId xmlns:a16="http://schemas.microsoft.com/office/drawing/2014/main" id="{43DA97A5-220F-D498-7A6F-8DCD47E0C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5" r="14058" b="7550"/>
          <a:stretch>
            <a:fillRect/>
          </a:stretch>
        </p:blipFill>
        <p:spPr>
          <a:xfrm>
            <a:off x="-1" y="0"/>
            <a:ext cx="12221469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7E72A-FAF6-E321-7E7D-6386CE8A3B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Research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D5DD0-6D87-3F13-D68D-5F3D188DD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Author’s Name</a:t>
            </a:r>
          </a:p>
        </p:txBody>
      </p:sp>
      <p:pic>
        <p:nvPicPr>
          <p:cNvPr id="7" name="Picture 6" descr="A group of letters made of different colors&#10;&#10;AI-generated content may be incorrect.">
            <a:extLst>
              <a:ext uri="{FF2B5EF4-FFF2-40B4-BE49-F238E27FC236}">
                <a16:creationId xmlns:a16="http://schemas.microsoft.com/office/drawing/2014/main" id="{DF4F7E4C-AFE2-9938-3789-7DA4BF7AE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0" b="90199" l="8105" r="93145">
                        <a14:foregroundMark x1="8185" y1="42330" x2="8185" y2="19176"/>
                        <a14:foregroundMark x1="84967" y1="37008" x2="81452" y2="24787"/>
                        <a14:foregroundMark x1="85822" y1="39980" x2="85700" y2="39555"/>
                        <a14:foregroundMark x1="89113" y1="51420" x2="86817" y2="43440"/>
                        <a14:foregroundMark x1="81452" y1="24787" x2="91411" y2="23153"/>
                        <a14:foregroundMark x1="25691" y1="73654" x2="24073" y2="89560"/>
                        <a14:foregroundMark x1="26774" y1="62997" x2="26299" y2="67668"/>
                        <a14:foregroundMark x1="24073" y1="89560" x2="30202" y2="90199"/>
                        <a14:foregroundMark x1="27892" y1="70416" x2="30202" y2="72585"/>
                        <a14:foregroundMark x1="21048" y1="63991" x2="24937" y2="67642"/>
                        <a14:foregroundMark x1="41906" y1="74751" x2="45202" y2="64986"/>
                        <a14:foregroundMark x1="38226" y1="85653" x2="40191" y2="79832"/>
                        <a14:foregroundMark x1="45202" y1="64986" x2="43468" y2="88778"/>
                        <a14:foregroundMark x1="43468" y1="88778" x2="37339" y2="84162"/>
                        <a14:foregroundMark x1="54718" y1="74524" x2="57379" y2="86790"/>
                        <a14:foregroundMark x1="52218" y1="62997" x2="54027" y2="71338"/>
                        <a14:foregroundMark x1="57379" y1="86790" x2="61653" y2="87642"/>
                        <a14:foregroundMark x1="93145" y1="38281" x2="91694" y2="49716"/>
                        <a14:foregroundMark x1="54986" y1="73981" x2="56613" y2="79688"/>
                        <a14:foregroundMark x1="51895" y1="63139" x2="54157" y2="71074"/>
                        <a14:foregroundMark x1="55945" y1="67441" x2="52621" y2="63778"/>
                        <a14:foregroundMark x1="59516" y1="71378" x2="57409" y2="69056"/>
                        <a14:foregroundMark x1="36008" y1="67543" x2="39960" y2="60582"/>
                        <a14:foregroundMark x1="39234" y1="56747" x2="41774" y2="59943"/>
                        <a14:foregroundMark x1="43226" y1="56747" x2="39597" y2="59304"/>
                        <a14:backgroundMark x1="87137" y1="43324" x2="82823" y2="34801"/>
                        <a14:backgroundMark x1="85685" y1="38281" x2="83105" y2="38281"/>
                        <a14:backgroundMark x1="57379" y1="71023" x2="55645" y2="72585"/>
                        <a14:backgroundMark x1="41048" y1="70028" x2="41048" y2="80114"/>
                        <a14:backgroundMark x1="26210" y1="67543" x2="24194" y2="71023"/>
                        <a14:backgroundMark x1="27056" y1="71023" x2="25323" y2="64489"/>
                        <a14:backgroundMark x1="28185" y1="68040" x2="24758" y2="73082"/>
                        <a14:backgroundMark x1="57339" y1="66903" x2="52621" y2="76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222" y="0"/>
            <a:ext cx="2612738" cy="14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2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91C4-695F-AE10-BD87-A28AAE87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965C-D238-1BC5-BDE7-F7A8FAA7B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1 </a:t>
            </a:r>
          </a:p>
          <a:p>
            <a:r>
              <a:rPr lang="en-US" dirty="0"/>
              <a:t>Content 2 </a:t>
            </a:r>
          </a:p>
          <a:p>
            <a:r>
              <a:rPr lang="en-US" dirty="0"/>
              <a:t>Content 3</a:t>
            </a:r>
          </a:p>
          <a:p>
            <a:r>
              <a:rPr lang="en-US" dirty="0"/>
              <a:t>….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AE21E-2D40-5F65-697B-88B004823CA1}"/>
              </a:ext>
            </a:extLst>
          </p:cNvPr>
          <p:cNvGrpSpPr/>
          <p:nvPr/>
        </p:nvGrpSpPr>
        <p:grpSpPr>
          <a:xfrm>
            <a:off x="0" y="100067"/>
            <a:ext cx="12287404" cy="6757933"/>
            <a:chOff x="0" y="100067"/>
            <a:chExt cx="12287404" cy="67579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A30D8F-1752-FF5B-A266-6C353EBC4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rcRect l="7722" r="37092" b="27587"/>
            <a:stretch>
              <a:fillRect/>
            </a:stretch>
          </p:blipFill>
          <p:spPr>
            <a:xfrm>
              <a:off x="0" y="3856563"/>
              <a:ext cx="8272130" cy="3001437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A58C08-7B2E-E60F-3AB0-6A9C08537ADC}"/>
                </a:ext>
              </a:extLst>
            </p:cNvPr>
            <p:cNvGrpSpPr/>
            <p:nvPr/>
          </p:nvGrpSpPr>
          <p:grpSpPr>
            <a:xfrm>
              <a:off x="9283566" y="100067"/>
              <a:ext cx="3003838" cy="620448"/>
              <a:chOff x="9274916" y="95252"/>
              <a:chExt cx="3003838" cy="620448"/>
            </a:xfrm>
          </p:grpSpPr>
          <p:pic>
            <p:nvPicPr>
              <p:cNvPr id="6" name="Picture 5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CD484AA9-7855-8F45-B635-526F149A6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494"/>
              <a:stretch>
                <a:fillRect/>
              </a:stretch>
            </p:blipFill>
            <p:spPr>
              <a:xfrm>
                <a:off x="9274916" y="95252"/>
                <a:ext cx="1621329" cy="600825"/>
              </a:xfrm>
              <a:prstGeom prst="rect">
                <a:avLst/>
              </a:prstGeom>
            </p:spPr>
          </p:pic>
          <p:pic>
            <p:nvPicPr>
              <p:cNvPr id="7" name="Picture 6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9A902346-87BB-77F5-0249-5787DF047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52"/>
              <a:stretch>
                <a:fillRect/>
              </a:stretch>
            </p:blipFill>
            <p:spPr>
              <a:xfrm>
                <a:off x="10651122" y="220028"/>
                <a:ext cx="1627632" cy="495672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9A0C9C-0862-C325-501D-EC825BFCBEC9}"/>
                  </a:ext>
                </a:extLst>
              </p:cNvPr>
              <p:cNvSpPr txBox="1"/>
              <p:nvPr/>
            </p:nvSpPr>
            <p:spPr>
              <a:xfrm>
                <a:off x="10767104" y="253239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148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CD4D74D-EB37-22A4-A6D2-DA5D6CC8031E}"/>
              </a:ext>
            </a:extLst>
          </p:cNvPr>
          <p:cNvGrpSpPr/>
          <p:nvPr/>
        </p:nvGrpSpPr>
        <p:grpSpPr>
          <a:xfrm>
            <a:off x="0" y="110700"/>
            <a:ext cx="12287404" cy="6757933"/>
            <a:chOff x="0" y="100067"/>
            <a:chExt cx="12287404" cy="6757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0550A2-B282-9E9C-3DBC-25FE39A84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rcRect l="7722" r="37092" b="27587"/>
            <a:stretch>
              <a:fillRect/>
            </a:stretch>
          </p:blipFill>
          <p:spPr>
            <a:xfrm>
              <a:off x="0" y="3856563"/>
              <a:ext cx="8272130" cy="3001437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985C993-07F3-0083-1509-417D3533C008}"/>
                </a:ext>
              </a:extLst>
            </p:cNvPr>
            <p:cNvGrpSpPr/>
            <p:nvPr/>
          </p:nvGrpSpPr>
          <p:grpSpPr>
            <a:xfrm>
              <a:off x="9283566" y="100067"/>
              <a:ext cx="3003838" cy="620448"/>
              <a:chOff x="9274916" y="95252"/>
              <a:chExt cx="3003838" cy="620448"/>
            </a:xfrm>
          </p:grpSpPr>
          <p:pic>
            <p:nvPicPr>
              <p:cNvPr id="13" name="Picture 12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7D411584-2196-9BCF-3761-251A581E1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494"/>
              <a:stretch>
                <a:fillRect/>
              </a:stretch>
            </p:blipFill>
            <p:spPr>
              <a:xfrm>
                <a:off x="9274916" y="95252"/>
                <a:ext cx="1621329" cy="600825"/>
              </a:xfrm>
              <a:prstGeom prst="rect">
                <a:avLst/>
              </a:prstGeom>
            </p:spPr>
          </p:pic>
          <p:pic>
            <p:nvPicPr>
              <p:cNvPr id="14" name="Picture 13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C9CDCDE1-0D9B-2AD5-2F41-B794327A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52"/>
              <a:stretch>
                <a:fillRect/>
              </a:stretch>
            </p:blipFill>
            <p:spPr>
              <a:xfrm>
                <a:off x="10651122" y="220028"/>
                <a:ext cx="1627632" cy="49567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16EED-610F-461B-AED1-0D16AFEFA1B3}"/>
                  </a:ext>
                </a:extLst>
              </p:cNvPr>
              <p:cNvSpPr txBox="1"/>
              <p:nvPr/>
            </p:nvSpPr>
            <p:spPr>
              <a:xfrm>
                <a:off x="10767104" y="253239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5E72EA-168D-9AC8-0B97-0C58C9C1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5CB49-C7AB-41C7-8988-C2B7D0A37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4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2C645BD-845E-3241-035A-D9ED8ABA1739}"/>
              </a:ext>
            </a:extLst>
          </p:cNvPr>
          <p:cNvGrpSpPr/>
          <p:nvPr/>
        </p:nvGrpSpPr>
        <p:grpSpPr>
          <a:xfrm>
            <a:off x="0" y="100067"/>
            <a:ext cx="12287404" cy="6757933"/>
            <a:chOff x="0" y="100067"/>
            <a:chExt cx="12287404" cy="6757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FD3314-4D2A-8824-3546-CED26392B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rcRect l="7722" r="37092" b="27587"/>
            <a:stretch>
              <a:fillRect/>
            </a:stretch>
          </p:blipFill>
          <p:spPr>
            <a:xfrm>
              <a:off x="0" y="3856563"/>
              <a:ext cx="8272130" cy="3001437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0A17D0-3D0F-1CAD-667E-7212BA2C1548}"/>
                </a:ext>
              </a:extLst>
            </p:cNvPr>
            <p:cNvGrpSpPr/>
            <p:nvPr/>
          </p:nvGrpSpPr>
          <p:grpSpPr>
            <a:xfrm>
              <a:off x="9283566" y="100067"/>
              <a:ext cx="3003838" cy="620448"/>
              <a:chOff x="9274916" y="95252"/>
              <a:chExt cx="3003838" cy="620448"/>
            </a:xfrm>
          </p:grpSpPr>
          <p:pic>
            <p:nvPicPr>
              <p:cNvPr id="13" name="Picture 12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D86205B0-186E-3FEC-53D1-7410054C0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494"/>
              <a:stretch>
                <a:fillRect/>
              </a:stretch>
            </p:blipFill>
            <p:spPr>
              <a:xfrm>
                <a:off x="9274916" y="95252"/>
                <a:ext cx="1621329" cy="600825"/>
              </a:xfrm>
              <a:prstGeom prst="rect">
                <a:avLst/>
              </a:prstGeom>
            </p:spPr>
          </p:pic>
          <p:pic>
            <p:nvPicPr>
              <p:cNvPr id="14" name="Picture 13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11348DD6-B4AE-2288-2B4C-BE615C839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52"/>
              <a:stretch>
                <a:fillRect/>
              </a:stretch>
            </p:blipFill>
            <p:spPr>
              <a:xfrm>
                <a:off x="10651122" y="220028"/>
                <a:ext cx="1627632" cy="49567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A4C422-FEC1-8282-C4EC-915E3805F4A7}"/>
                  </a:ext>
                </a:extLst>
              </p:cNvPr>
              <p:cNvSpPr txBox="1"/>
              <p:nvPr/>
            </p:nvSpPr>
            <p:spPr>
              <a:xfrm>
                <a:off x="10767104" y="253239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9CF3C6-26EC-A4BE-8038-928CB8F9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B1054-80C8-E061-1941-7B4E76211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3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E689FC2-AAC9-10BC-9C22-283AE54E7C93}"/>
              </a:ext>
            </a:extLst>
          </p:cNvPr>
          <p:cNvGrpSpPr/>
          <p:nvPr/>
        </p:nvGrpSpPr>
        <p:grpSpPr>
          <a:xfrm>
            <a:off x="0" y="100067"/>
            <a:ext cx="12287404" cy="6757933"/>
            <a:chOff x="0" y="100067"/>
            <a:chExt cx="12287404" cy="6757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1889E1-A735-0146-38C1-FC2B28923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rcRect l="7722" r="37092" b="27587"/>
            <a:stretch>
              <a:fillRect/>
            </a:stretch>
          </p:blipFill>
          <p:spPr>
            <a:xfrm>
              <a:off x="0" y="3856563"/>
              <a:ext cx="8272130" cy="3001437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BF78EA-75C1-4FC3-C495-D0E6BBEB446B}"/>
                </a:ext>
              </a:extLst>
            </p:cNvPr>
            <p:cNvGrpSpPr/>
            <p:nvPr/>
          </p:nvGrpSpPr>
          <p:grpSpPr>
            <a:xfrm>
              <a:off x="9283566" y="100067"/>
              <a:ext cx="3003838" cy="620448"/>
              <a:chOff x="9274916" y="95252"/>
              <a:chExt cx="3003838" cy="620448"/>
            </a:xfrm>
          </p:grpSpPr>
          <p:pic>
            <p:nvPicPr>
              <p:cNvPr id="13" name="Picture 12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971AB045-03F0-46F0-20E0-292B501F9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494"/>
              <a:stretch>
                <a:fillRect/>
              </a:stretch>
            </p:blipFill>
            <p:spPr>
              <a:xfrm>
                <a:off x="9274916" y="95252"/>
                <a:ext cx="1621329" cy="600825"/>
              </a:xfrm>
              <a:prstGeom prst="rect">
                <a:avLst/>
              </a:prstGeom>
            </p:spPr>
          </p:pic>
          <p:pic>
            <p:nvPicPr>
              <p:cNvPr id="14" name="Picture 13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BE4A2E35-8D54-C732-D618-C068B0996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52"/>
              <a:stretch>
                <a:fillRect/>
              </a:stretch>
            </p:blipFill>
            <p:spPr>
              <a:xfrm>
                <a:off x="10651122" y="220028"/>
                <a:ext cx="1627632" cy="49567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C38D67-E9A4-02CB-71FB-54071AF8A939}"/>
                  </a:ext>
                </a:extLst>
              </p:cNvPr>
              <p:cNvSpPr txBox="1"/>
              <p:nvPr/>
            </p:nvSpPr>
            <p:spPr>
              <a:xfrm>
                <a:off x="10767104" y="253239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A46FC6-0426-BF98-DCC4-E81A2B20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EFE8-9968-1217-77E2-2CB616F60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5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3D7C4A-232E-8B63-AFF4-32B1E056B010}"/>
              </a:ext>
            </a:extLst>
          </p:cNvPr>
          <p:cNvGrpSpPr/>
          <p:nvPr/>
        </p:nvGrpSpPr>
        <p:grpSpPr>
          <a:xfrm>
            <a:off x="0" y="100067"/>
            <a:ext cx="12287404" cy="6757933"/>
            <a:chOff x="0" y="100067"/>
            <a:chExt cx="12287404" cy="6757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C55FCC-4C1B-79BC-76AC-A4F70CAED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rcRect l="7722" r="37092" b="27587"/>
            <a:stretch>
              <a:fillRect/>
            </a:stretch>
          </p:blipFill>
          <p:spPr>
            <a:xfrm>
              <a:off x="0" y="3856563"/>
              <a:ext cx="8272130" cy="3001437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454A56-4C94-0311-9B49-375C928A815A}"/>
                </a:ext>
              </a:extLst>
            </p:cNvPr>
            <p:cNvGrpSpPr/>
            <p:nvPr/>
          </p:nvGrpSpPr>
          <p:grpSpPr>
            <a:xfrm>
              <a:off x="9283566" y="100067"/>
              <a:ext cx="3003838" cy="620448"/>
              <a:chOff x="9274916" y="95252"/>
              <a:chExt cx="3003838" cy="620448"/>
            </a:xfrm>
          </p:grpSpPr>
          <p:pic>
            <p:nvPicPr>
              <p:cNvPr id="13" name="Picture 12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43E68387-07DC-38FB-3EE0-50CC54271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494"/>
              <a:stretch>
                <a:fillRect/>
              </a:stretch>
            </p:blipFill>
            <p:spPr>
              <a:xfrm>
                <a:off x="9274916" y="95252"/>
                <a:ext cx="1621329" cy="600825"/>
              </a:xfrm>
              <a:prstGeom prst="rect">
                <a:avLst/>
              </a:prstGeom>
            </p:spPr>
          </p:pic>
          <p:pic>
            <p:nvPicPr>
              <p:cNvPr id="14" name="Picture 13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46A168C9-6912-566C-BAA7-D0A965033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52"/>
              <a:stretch>
                <a:fillRect/>
              </a:stretch>
            </p:blipFill>
            <p:spPr>
              <a:xfrm>
                <a:off x="10651122" y="220028"/>
                <a:ext cx="1627632" cy="49567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714FDD-9416-11BC-5690-4C74B0D382D5}"/>
                  </a:ext>
                </a:extLst>
              </p:cNvPr>
              <p:cNvSpPr txBox="1"/>
              <p:nvPr/>
            </p:nvSpPr>
            <p:spPr>
              <a:xfrm>
                <a:off x="10767104" y="253239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3C5C26-4AD2-80BF-1ABD-69A5B289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BA79-2FF7-CC50-B4FB-34BD15EE7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1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5E93A7-F737-4AB7-484D-E6D4E535112A}"/>
              </a:ext>
            </a:extLst>
          </p:cNvPr>
          <p:cNvGrpSpPr/>
          <p:nvPr/>
        </p:nvGrpSpPr>
        <p:grpSpPr>
          <a:xfrm>
            <a:off x="0" y="100067"/>
            <a:ext cx="12287404" cy="6757933"/>
            <a:chOff x="0" y="100067"/>
            <a:chExt cx="12287404" cy="6757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4C721B-E35D-EA91-8402-63DCC9B0F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rcRect l="7722" r="37092" b="27587"/>
            <a:stretch>
              <a:fillRect/>
            </a:stretch>
          </p:blipFill>
          <p:spPr>
            <a:xfrm>
              <a:off x="0" y="3856563"/>
              <a:ext cx="8272130" cy="3001437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34F887-003E-2AF1-C5F9-D04E38B7D505}"/>
                </a:ext>
              </a:extLst>
            </p:cNvPr>
            <p:cNvGrpSpPr/>
            <p:nvPr/>
          </p:nvGrpSpPr>
          <p:grpSpPr>
            <a:xfrm>
              <a:off x="9283566" y="100067"/>
              <a:ext cx="3003838" cy="620448"/>
              <a:chOff x="9274916" y="95252"/>
              <a:chExt cx="3003838" cy="620448"/>
            </a:xfrm>
          </p:grpSpPr>
          <p:pic>
            <p:nvPicPr>
              <p:cNvPr id="13" name="Picture 12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CDE82607-F556-FAD1-1C98-A4EAAF885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494"/>
              <a:stretch>
                <a:fillRect/>
              </a:stretch>
            </p:blipFill>
            <p:spPr>
              <a:xfrm>
                <a:off x="9274916" y="95252"/>
                <a:ext cx="1621329" cy="600825"/>
              </a:xfrm>
              <a:prstGeom prst="rect">
                <a:avLst/>
              </a:prstGeom>
            </p:spPr>
          </p:pic>
          <p:pic>
            <p:nvPicPr>
              <p:cNvPr id="14" name="Picture 13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741CBF2F-7126-C2C4-35E1-7BBFA7FE4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52"/>
              <a:stretch>
                <a:fillRect/>
              </a:stretch>
            </p:blipFill>
            <p:spPr>
              <a:xfrm>
                <a:off x="10651122" y="220028"/>
                <a:ext cx="1627632" cy="49567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8972CC-B018-631A-32B9-571E2EA7B628}"/>
                  </a:ext>
                </a:extLst>
              </p:cNvPr>
              <p:cNvSpPr txBox="1"/>
              <p:nvPr/>
            </p:nvSpPr>
            <p:spPr>
              <a:xfrm>
                <a:off x="10767104" y="253239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B2D7EB-61B8-C8EA-323E-6D75B448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050DD-6824-58B0-B2CD-090E9819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8BB6AE-AF6A-0519-BDD9-DDFAAE5A8EE3}"/>
              </a:ext>
            </a:extLst>
          </p:cNvPr>
          <p:cNvGrpSpPr/>
          <p:nvPr/>
        </p:nvGrpSpPr>
        <p:grpSpPr>
          <a:xfrm>
            <a:off x="0" y="100067"/>
            <a:ext cx="12287404" cy="6757933"/>
            <a:chOff x="0" y="100067"/>
            <a:chExt cx="12287404" cy="6757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1F7BF0-A083-FCCF-DB36-CE5DB984E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rcRect l="7722" r="37092" b="27587"/>
            <a:stretch>
              <a:fillRect/>
            </a:stretch>
          </p:blipFill>
          <p:spPr>
            <a:xfrm>
              <a:off x="0" y="3856563"/>
              <a:ext cx="8272130" cy="3001437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0C7C4D-CF57-DFC4-713E-54889AAB67E1}"/>
                </a:ext>
              </a:extLst>
            </p:cNvPr>
            <p:cNvGrpSpPr/>
            <p:nvPr/>
          </p:nvGrpSpPr>
          <p:grpSpPr>
            <a:xfrm>
              <a:off x="9283566" y="100067"/>
              <a:ext cx="3003838" cy="620448"/>
              <a:chOff x="9274916" y="95252"/>
              <a:chExt cx="3003838" cy="620448"/>
            </a:xfrm>
          </p:grpSpPr>
          <p:pic>
            <p:nvPicPr>
              <p:cNvPr id="13" name="Picture 12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298FC7DE-77CF-2AEA-2FAA-31787647E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494"/>
              <a:stretch>
                <a:fillRect/>
              </a:stretch>
            </p:blipFill>
            <p:spPr>
              <a:xfrm>
                <a:off x="9274916" y="95252"/>
                <a:ext cx="1621329" cy="600825"/>
              </a:xfrm>
              <a:prstGeom prst="rect">
                <a:avLst/>
              </a:prstGeom>
            </p:spPr>
          </p:pic>
          <p:pic>
            <p:nvPicPr>
              <p:cNvPr id="14" name="Picture 13" descr="A group of letters made of different colors&#10;&#10;AI-generated content may be incorrect.">
                <a:extLst>
                  <a:ext uri="{FF2B5EF4-FFF2-40B4-BE49-F238E27FC236}">
                    <a16:creationId xmlns:a16="http://schemas.microsoft.com/office/drawing/2014/main" id="{3022C427-8AA0-04FF-5BC0-E94B3CABD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30" b="90199" l="8105" r="93145">
                            <a14:foregroundMark x1="8185" y1="42330" x2="8185" y2="19176"/>
                            <a14:foregroundMark x1="84967" y1="37008" x2="81452" y2="24787"/>
                            <a14:foregroundMark x1="85822" y1="39980" x2="85700" y2="39555"/>
                            <a14:foregroundMark x1="89113" y1="51420" x2="86817" y2="43440"/>
                            <a14:foregroundMark x1="81452" y1="24787" x2="91411" y2="23153"/>
                            <a14:foregroundMark x1="25691" y1="73654" x2="24073" y2="89560"/>
                            <a14:foregroundMark x1="26774" y1="62997" x2="26299" y2="67668"/>
                            <a14:foregroundMark x1="24073" y1="89560" x2="30202" y2="90199"/>
                            <a14:foregroundMark x1="27892" y1="70416" x2="30202" y2="72585"/>
                            <a14:foregroundMark x1="21048" y1="63991" x2="24937" y2="67642"/>
                            <a14:foregroundMark x1="41906" y1="74751" x2="45202" y2="64986"/>
                            <a14:foregroundMark x1="38226" y1="85653" x2="40191" y2="79832"/>
                            <a14:foregroundMark x1="45202" y1="64986" x2="43468" y2="88778"/>
                            <a14:foregroundMark x1="43468" y1="88778" x2="37339" y2="84162"/>
                            <a14:foregroundMark x1="54718" y1="74524" x2="57379" y2="86790"/>
                            <a14:foregroundMark x1="52218" y1="62997" x2="54027" y2="71338"/>
                            <a14:foregroundMark x1="57379" y1="86790" x2="61653" y2="87642"/>
                            <a14:foregroundMark x1="93145" y1="38281" x2="91694" y2="49716"/>
                            <a14:foregroundMark x1="54986" y1="73981" x2="56613" y2="79688"/>
                            <a14:foregroundMark x1="51895" y1="63139" x2="54157" y2="71074"/>
                            <a14:foregroundMark x1="55945" y1="67441" x2="52621" y2="63778"/>
                            <a14:foregroundMark x1="59516" y1="71378" x2="57409" y2="69056"/>
                            <a14:foregroundMark x1="36008" y1="67543" x2="39960" y2="60582"/>
                            <a14:foregroundMark x1="39234" y1="56747" x2="41774" y2="59943"/>
                            <a14:foregroundMark x1="43226" y1="56747" x2="39597" y2="59304"/>
                            <a14:backgroundMark x1="87137" y1="43324" x2="82823" y2="34801"/>
                            <a14:backgroundMark x1="85685" y1="38281" x2="83105" y2="38281"/>
                            <a14:backgroundMark x1="57379" y1="71023" x2="55645" y2="72585"/>
                            <a14:backgroundMark x1="41048" y1="70028" x2="41048" y2="80114"/>
                            <a14:backgroundMark x1="26210" y1="67543" x2="24194" y2="71023"/>
                            <a14:backgroundMark x1="27056" y1="71023" x2="25323" y2="64489"/>
                            <a14:backgroundMark x1="28185" y1="68040" x2="24758" y2="73082"/>
                            <a14:backgroundMark x1="57339" y1="66903" x2="52621" y2="764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52"/>
              <a:stretch>
                <a:fillRect/>
              </a:stretch>
            </p:blipFill>
            <p:spPr>
              <a:xfrm>
                <a:off x="10651122" y="220028"/>
                <a:ext cx="1627632" cy="49567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C4082-EFA1-AB4B-A002-5803229DF545}"/>
                  </a:ext>
                </a:extLst>
              </p:cNvPr>
              <p:cNvSpPr txBox="1"/>
              <p:nvPr/>
            </p:nvSpPr>
            <p:spPr>
              <a:xfrm>
                <a:off x="10767104" y="253239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0CB9FA-E1A5-7DC3-7A4D-F085D41E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A740A-C687-9B4B-F83C-AA435BE4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28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Research Title</vt:lpstr>
      <vt:lpstr>CONTENTS</vt:lpstr>
      <vt:lpstr>INTRODUCTION</vt:lpstr>
      <vt:lpstr>LITERATURE REVIEW</vt:lpstr>
      <vt:lpstr>METHODOLOGY</vt:lpstr>
      <vt:lpstr>RESULTS AND DISCUSSION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 Lab 4</dc:creator>
  <cp:lastModifiedBy>IT Lab 4</cp:lastModifiedBy>
  <cp:revision>3</cp:revision>
  <dcterms:created xsi:type="dcterms:W3CDTF">2025-09-24T09:01:29Z</dcterms:created>
  <dcterms:modified xsi:type="dcterms:W3CDTF">2025-09-24T10:12:34Z</dcterms:modified>
</cp:coreProperties>
</file>